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PT Sans Narrow"/>
      <p:regular r:id="rId14"/>
      <p:bold r:id="rId15"/>
    </p:embeddedFont>
    <p:embeddedFont>
      <p:font typeface="Lato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F7889EF-B548-4C53-8C45-9173E0936A31}">
  <a:tblStyle styleId="{CF7889EF-B548-4C53-8C45-9173E0936A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5.xml"/><Relationship Id="rId22" Type="http://schemas.openxmlformats.org/officeDocument/2006/relationships/font" Target="fonts/OpenSans-italic.fntdata"/><Relationship Id="rId10" Type="http://schemas.openxmlformats.org/officeDocument/2006/relationships/slide" Target="slides/slide4.xml"/><Relationship Id="rId21" Type="http://schemas.openxmlformats.org/officeDocument/2006/relationships/font" Target="fonts/OpenSans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TSansNarrow-bold.fntdata"/><Relationship Id="rId14" Type="http://schemas.openxmlformats.org/officeDocument/2006/relationships/font" Target="fonts/PTSansNarrow-regular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39a8b78c6_0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39a8b78c6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;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39a8b78c6_0_5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39a8b78c6_0_5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 long - 1min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39a8b78c6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39a8b78c6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 long - 1min 25 sec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39a8b78c6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39a8b78c6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39a8b78c6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39a8b78c6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39a8b78c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39a8b78c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2861850" y="1165675"/>
            <a:ext cx="34203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Automatic </a:t>
            </a:r>
            <a:r>
              <a:rPr lang="en" sz="3600"/>
              <a:t>Braking</a:t>
            </a:r>
            <a:r>
              <a:rPr lang="en" sz="3600"/>
              <a:t> System</a:t>
            </a:r>
            <a:endParaRPr sz="36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895750" y="3030850"/>
            <a:ext cx="3352500" cy="858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00000"/>
                </a:solidFill>
              </a:rPr>
              <a:t>By</a:t>
            </a:r>
            <a:r>
              <a:rPr lang="en" sz="1200">
                <a:solidFill>
                  <a:srgbClr val="000000"/>
                </a:solidFill>
              </a:rPr>
              <a:t>: Kefil Tonouewa &amp; Ravyn Dickinson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00000"/>
                </a:solidFill>
              </a:rPr>
              <a:t>Professor</a:t>
            </a:r>
            <a:r>
              <a:rPr lang="en" sz="1200">
                <a:solidFill>
                  <a:srgbClr val="000000"/>
                </a:solidFill>
              </a:rPr>
              <a:t>: </a:t>
            </a:r>
            <a:r>
              <a:rPr lang="en" sz="1200">
                <a:solidFill>
                  <a:srgbClr val="000000"/>
                </a:solidFill>
              </a:rPr>
              <a:t>Stanley Yung-Ping Chien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ECE 47100</a:t>
            </a:r>
            <a:endParaRPr b="1"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	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odeling an automatic braking system using an ultrasonic sensor, a potentiometer, LCD and a stepper motor.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Ultrasonic sensor will be used to sense the distance between the car and an obstacle. If the distance is lower than a certain amount, the stepper motor will come to an automatic complete stop; otherwise follow table below.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74" name="Google Shape;74;p14"/>
          <p:cNvGraphicFramePr/>
          <p:nvPr/>
        </p:nvGraphicFramePr>
        <p:xfrm>
          <a:off x="1229575" y="3500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{CF7889EF-B548-4C53-8C45-9173E0936A31}</a:tableStyleId>
              </a:tblPr>
              <a:tblGrid>
                <a:gridCol w="2971800"/>
                <a:gridCol w="2971800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Potentiometer Value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Stepper Motor Speed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Low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Medium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Maximum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799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Hardware Schematic Program</a:t>
            </a:r>
            <a:r>
              <a:rPr lang="en" sz="1200">
                <a:solidFill>
                  <a:srgbClr val="2D3B45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6138" y="883975"/>
            <a:ext cx="5131721" cy="378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1228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Block Diagram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588" y="886025"/>
            <a:ext cx="5076825" cy="380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Product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304825"/>
            <a:ext cx="59436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 include: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correctly wire components together in a circuit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understanding PIC programming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acquiring knowledge on how to configure </a:t>
            </a:r>
            <a:r>
              <a:rPr lang="en"/>
              <a:t>peripherals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importance of studying documentation while programming microcontrollers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